
<file path=[Content_Types].xml><?xml version="1.0" encoding="utf-8"?>
<Types xmlns="http://schemas.openxmlformats.org/package/2006/content-types"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8"/>
  </p:notesMasterIdLst>
  <p:handoutMasterIdLst>
    <p:handoutMasterId r:id="rId19"/>
  </p:handoutMasterIdLst>
  <p:sldIdLst>
    <p:sldId id="306" r:id="rId5"/>
    <p:sldId id="307" r:id="rId6"/>
    <p:sldId id="308" r:id="rId7"/>
    <p:sldId id="314" r:id="rId8"/>
    <p:sldId id="310" r:id="rId9"/>
    <p:sldId id="315" r:id="rId10"/>
    <p:sldId id="316" r:id="rId11"/>
    <p:sldId id="304" r:id="rId12"/>
    <p:sldId id="318" r:id="rId13"/>
    <p:sldId id="319" r:id="rId14"/>
    <p:sldId id="320" r:id="rId15"/>
    <p:sldId id="305" r:id="rId16"/>
    <p:sldId id="31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84967" autoAdjust="0"/>
  </p:normalViewPr>
  <p:slideViewPr>
    <p:cSldViewPr snapToGrid="0">
      <p:cViewPr varScale="1">
        <p:scale>
          <a:sx n="77" d="100"/>
          <a:sy n="77" d="100"/>
        </p:scale>
        <p:origin x="498" y="90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504538-5B3F-4AD1-80C1-5004CC741961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F63C18-D7CC-43E5-A911-5454CD3D280F}">
      <dgm:prSet phldrT="[Text]"/>
      <dgm:spPr/>
      <dgm:t>
        <a:bodyPr/>
        <a:lstStyle/>
        <a:p>
          <a:r>
            <a:rPr lang="en-US" b="1" dirty="0"/>
            <a:t>GOALS</a:t>
          </a:r>
        </a:p>
      </dgm:t>
    </dgm:pt>
    <dgm:pt modelId="{2A76F997-95F4-4DE8-B684-F66D05A3F433}" type="parTrans" cxnId="{F51BB41C-B7AD-4B1A-A63A-3412FD34D58A}">
      <dgm:prSet/>
      <dgm:spPr/>
      <dgm:t>
        <a:bodyPr/>
        <a:lstStyle/>
        <a:p>
          <a:endParaRPr lang="en-US"/>
        </a:p>
      </dgm:t>
    </dgm:pt>
    <dgm:pt modelId="{1B5FDF39-142B-4094-9C56-C53987835314}" type="sibTrans" cxnId="{F51BB41C-B7AD-4B1A-A63A-3412FD34D58A}">
      <dgm:prSet/>
      <dgm:spPr/>
      <dgm:t>
        <a:bodyPr/>
        <a:lstStyle/>
        <a:p>
          <a:endParaRPr lang="en-US"/>
        </a:p>
      </dgm:t>
    </dgm:pt>
    <dgm:pt modelId="{EC4EF804-3CD7-4EE4-871F-7C9AFEE71B86}">
      <dgm:prSet phldrT="[Text]"/>
      <dgm:spPr/>
      <dgm:t>
        <a:bodyPr/>
        <a:lstStyle/>
        <a:p>
          <a:r>
            <a:rPr lang="en-US" b="1" dirty="0"/>
            <a:t>FUNCTIONALITY</a:t>
          </a:r>
        </a:p>
      </dgm:t>
    </dgm:pt>
    <dgm:pt modelId="{9D34D65D-2152-433C-9BDB-A5A62A5909E0}" type="parTrans" cxnId="{2040636E-9A63-4B3E-A253-4A356F49BDEE}">
      <dgm:prSet/>
      <dgm:spPr/>
      <dgm:t>
        <a:bodyPr/>
        <a:lstStyle/>
        <a:p>
          <a:endParaRPr lang="en-US"/>
        </a:p>
      </dgm:t>
    </dgm:pt>
    <dgm:pt modelId="{77192106-D495-4910-9129-1F2051B2AF56}" type="sibTrans" cxnId="{2040636E-9A63-4B3E-A253-4A356F49BDEE}">
      <dgm:prSet/>
      <dgm:spPr/>
      <dgm:t>
        <a:bodyPr/>
        <a:lstStyle/>
        <a:p>
          <a:endParaRPr lang="en-US"/>
        </a:p>
      </dgm:t>
    </dgm:pt>
    <dgm:pt modelId="{F9BE1A09-03DD-4A46-BAFC-42E7436FDE59}">
      <dgm:prSet phldrT="[Text]"/>
      <dgm:spPr/>
      <dgm:t>
        <a:bodyPr/>
        <a:lstStyle/>
        <a:p>
          <a:r>
            <a:rPr lang="en-US" b="1" dirty="0"/>
            <a:t>DEVELOP</a:t>
          </a:r>
        </a:p>
      </dgm:t>
    </dgm:pt>
    <dgm:pt modelId="{5DC6D360-DE88-4875-B65A-58FE24A3C0BC}" type="parTrans" cxnId="{3CD2214C-E987-4FA5-B468-B566ACA6527C}">
      <dgm:prSet/>
      <dgm:spPr/>
      <dgm:t>
        <a:bodyPr/>
        <a:lstStyle/>
        <a:p>
          <a:endParaRPr lang="en-US"/>
        </a:p>
      </dgm:t>
    </dgm:pt>
    <dgm:pt modelId="{A2446571-F531-4CF3-B0D7-31773306FF17}" type="sibTrans" cxnId="{3CD2214C-E987-4FA5-B468-B566ACA6527C}">
      <dgm:prSet/>
      <dgm:spPr/>
      <dgm:t>
        <a:bodyPr/>
        <a:lstStyle/>
        <a:p>
          <a:endParaRPr lang="en-US"/>
        </a:p>
      </dgm:t>
    </dgm:pt>
    <dgm:pt modelId="{B3735993-A577-45E7-8260-254F211F1737}">
      <dgm:prSet phldrT="[Text]"/>
      <dgm:spPr/>
      <dgm:t>
        <a:bodyPr/>
        <a:lstStyle/>
        <a:p>
          <a:r>
            <a:rPr lang="en-US" b="1" dirty="0"/>
            <a:t>EVALUATE</a:t>
          </a:r>
        </a:p>
      </dgm:t>
    </dgm:pt>
    <dgm:pt modelId="{CBFA03F4-7C09-4E20-96EC-F8861A76B7D8}" type="parTrans" cxnId="{E96AC31F-0028-49A0-B18C-8062844F15AD}">
      <dgm:prSet/>
      <dgm:spPr/>
      <dgm:t>
        <a:bodyPr/>
        <a:lstStyle/>
        <a:p>
          <a:endParaRPr lang="en-US"/>
        </a:p>
      </dgm:t>
    </dgm:pt>
    <dgm:pt modelId="{918F5DDA-10CF-43D0-BE26-38463C628B81}" type="sibTrans" cxnId="{E96AC31F-0028-49A0-B18C-8062844F15AD}">
      <dgm:prSet/>
      <dgm:spPr/>
      <dgm:t>
        <a:bodyPr/>
        <a:lstStyle/>
        <a:p>
          <a:endParaRPr lang="en-US"/>
        </a:p>
      </dgm:t>
    </dgm:pt>
    <dgm:pt modelId="{74E0FBC6-5C19-4578-AEA5-5317895D18C0}" type="pres">
      <dgm:prSet presAssocID="{5C504538-5B3F-4AD1-80C1-5004CC741961}" presName="cycle" presStyleCnt="0">
        <dgm:presLayoutVars>
          <dgm:dir/>
          <dgm:resizeHandles val="exact"/>
        </dgm:presLayoutVars>
      </dgm:prSet>
      <dgm:spPr/>
    </dgm:pt>
    <dgm:pt modelId="{018A2544-691C-4AEF-B4B6-B40F2A0F71B6}" type="pres">
      <dgm:prSet presAssocID="{14F63C18-D7CC-43E5-A911-5454CD3D280F}" presName="node" presStyleLbl="node1" presStyleIdx="0" presStyleCnt="4" custRadScaleRad="100543" custRadScaleInc="767">
        <dgm:presLayoutVars>
          <dgm:bulletEnabled val="1"/>
        </dgm:presLayoutVars>
      </dgm:prSet>
      <dgm:spPr/>
    </dgm:pt>
    <dgm:pt modelId="{D48CB056-492E-4D0A-A122-6E6FA4507066}" type="pres">
      <dgm:prSet presAssocID="{14F63C18-D7CC-43E5-A911-5454CD3D280F}" presName="spNode" presStyleCnt="0"/>
      <dgm:spPr/>
    </dgm:pt>
    <dgm:pt modelId="{C877692D-B656-4B65-B19F-10DAD4FCB6C2}" type="pres">
      <dgm:prSet presAssocID="{1B5FDF39-142B-4094-9C56-C53987835314}" presName="sibTrans" presStyleLbl="sibTrans1D1" presStyleIdx="0" presStyleCnt="4"/>
      <dgm:spPr/>
    </dgm:pt>
    <dgm:pt modelId="{BF0D60B4-5DFD-4538-A146-DA1A500DB946}" type="pres">
      <dgm:prSet presAssocID="{EC4EF804-3CD7-4EE4-871F-7C9AFEE71B86}" presName="node" presStyleLbl="node1" presStyleIdx="1" presStyleCnt="4">
        <dgm:presLayoutVars>
          <dgm:bulletEnabled val="1"/>
        </dgm:presLayoutVars>
      </dgm:prSet>
      <dgm:spPr/>
    </dgm:pt>
    <dgm:pt modelId="{5E1A7E95-5FCF-466E-8031-BA2ABA784ACB}" type="pres">
      <dgm:prSet presAssocID="{EC4EF804-3CD7-4EE4-871F-7C9AFEE71B86}" presName="spNode" presStyleCnt="0"/>
      <dgm:spPr/>
    </dgm:pt>
    <dgm:pt modelId="{921E2165-51EE-4615-94B4-423D51307594}" type="pres">
      <dgm:prSet presAssocID="{77192106-D495-4910-9129-1F2051B2AF56}" presName="sibTrans" presStyleLbl="sibTrans1D1" presStyleIdx="1" presStyleCnt="4"/>
      <dgm:spPr/>
    </dgm:pt>
    <dgm:pt modelId="{E1602AF1-A411-4F43-93BB-C134F8F73100}" type="pres">
      <dgm:prSet presAssocID="{F9BE1A09-03DD-4A46-BAFC-42E7436FDE59}" presName="node" presStyleLbl="node1" presStyleIdx="2" presStyleCnt="4">
        <dgm:presLayoutVars>
          <dgm:bulletEnabled val="1"/>
        </dgm:presLayoutVars>
      </dgm:prSet>
      <dgm:spPr/>
    </dgm:pt>
    <dgm:pt modelId="{B76E47E8-0A11-492E-A585-401EA4E8F315}" type="pres">
      <dgm:prSet presAssocID="{F9BE1A09-03DD-4A46-BAFC-42E7436FDE59}" presName="spNode" presStyleCnt="0"/>
      <dgm:spPr/>
    </dgm:pt>
    <dgm:pt modelId="{E68C078A-7ED5-46E6-943C-BEFC8D506D07}" type="pres">
      <dgm:prSet presAssocID="{A2446571-F531-4CF3-B0D7-31773306FF17}" presName="sibTrans" presStyleLbl="sibTrans1D1" presStyleIdx="2" presStyleCnt="4"/>
      <dgm:spPr/>
    </dgm:pt>
    <dgm:pt modelId="{EEE8C9BF-B5DE-4139-B8CA-2DDEABAFB6A5}" type="pres">
      <dgm:prSet presAssocID="{B3735993-A577-45E7-8260-254F211F1737}" presName="node" presStyleLbl="node1" presStyleIdx="3" presStyleCnt="4">
        <dgm:presLayoutVars>
          <dgm:bulletEnabled val="1"/>
        </dgm:presLayoutVars>
      </dgm:prSet>
      <dgm:spPr/>
    </dgm:pt>
    <dgm:pt modelId="{06FBBDB5-82F1-49E6-BCE1-B552FB8E9733}" type="pres">
      <dgm:prSet presAssocID="{B3735993-A577-45E7-8260-254F211F1737}" presName="spNode" presStyleCnt="0"/>
      <dgm:spPr/>
    </dgm:pt>
    <dgm:pt modelId="{62D5F632-5642-472D-B50C-46178115DF22}" type="pres">
      <dgm:prSet presAssocID="{918F5DDA-10CF-43D0-BE26-38463C628B81}" presName="sibTrans" presStyleLbl="sibTrans1D1" presStyleIdx="3" presStyleCnt="4"/>
      <dgm:spPr/>
    </dgm:pt>
  </dgm:ptLst>
  <dgm:cxnLst>
    <dgm:cxn modelId="{F00F2706-8A61-4655-8D6A-B4F46CAA509C}" type="presOf" srcId="{B3735993-A577-45E7-8260-254F211F1737}" destId="{EEE8C9BF-B5DE-4139-B8CA-2DDEABAFB6A5}" srcOrd="0" destOrd="0" presId="urn:microsoft.com/office/officeart/2005/8/layout/cycle5"/>
    <dgm:cxn modelId="{F51BB41C-B7AD-4B1A-A63A-3412FD34D58A}" srcId="{5C504538-5B3F-4AD1-80C1-5004CC741961}" destId="{14F63C18-D7CC-43E5-A911-5454CD3D280F}" srcOrd="0" destOrd="0" parTransId="{2A76F997-95F4-4DE8-B684-F66D05A3F433}" sibTransId="{1B5FDF39-142B-4094-9C56-C53987835314}"/>
    <dgm:cxn modelId="{E96AC31F-0028-49A0-B18C-8062844F15AD}" srcId="{5C504538-5B3F-4AD1-80C1-5004CC741961}" destId="{B3735993-A577-45E7-8260-254F211F1737}" srcOrd="3" destOrd="0" parTransId="{CBFA03F4-7C09-4E20-96EC-F8861A76B7D8}" sibTransId="{918F5DDA-10CF-43D0-BE26-38463C628B81}"/>
    <dgm:cxn modelId="{233CEA65-D037-40B8-A920-853A8D713B27}" type="presOf" srcId="{1B5FDF39-142B-4094-9C56-C53987835314}" destId="{C877692D-B656-4B65-B19F-10DAD4FCB6C2}" srcOrd="0" destOrd="0" presId="urn:microsoft.com/office/officeart/2005/8/layout/cycle5"/>
    <dgm:cxn modelId="{96EA174A-BD33-4EDD-B276-CE649F7934E2}" type="presOf" srcId="{14F63C18-D7CC-43E5-A911-5454CD3D280F}" destId="{018A2544-691C-4AEF-B4B6-B40F2A0F71B6}" srcOrd="0" destOrd="0" presId="urn:microsoft.com/office/officeart/2005/8/layout/cycle5"/>
    <dgm:cxn modelId="{3CD2214C-E987-4FA5-B468-B566ACA6527C}" srcId="{5C504538-5B3F-4AD1-80C1-5004CC741961}" destId="{F9BE1A09-03DD-4A46-BAFC-42E7436FDE59}" srcOrd="2" destOrd="0" parTransId="{5DC6D360-DE88-4875-B65A-58FE24A3C0BC}" sibTransId="{A2446571-F531-4CF3-B0D7-31773306FF17}"/>
    <dgm:cxn modelId="{2040636E-9A63-4B3E-A253-4A356F49BDEE}" srcId="{5C504538-5B3F-4AD1-80C1-5004CC741961}" destId="{EC4EF804-3CD7-4EE4-871F-7C9AFEE71B86}" srcOrd="1" destOrd="0" parTransId="{9D34D65D-2152-433C-9BDB-A5A62A5909E0}" sibTransId="{77192106-D495-4910-9129-1F2051B2AF56}"/>
    <dgm:cxn modelId="{B1164395-9EB3-4577-8C1F-D55555A1DBDF}" type="presOf" srcId="{918F5DDA-10CF-43D0-BE26-38463C628B81}" destId="{62D5F632-5642-472D-B50C-46178115DF22}" srcOrd="0" destOrd="0" presId="urn:microsoft.com/office/officeart/2005/8/layout/cycle5"/>
    <dgm:cxn modelId="{3DA474AE-76C4-4243-A521-929E1D9C156D}" type="presOf" srcId="{77192106-D495-4910-9129-1F2051B2AF56}" destId="{921E2165-51EE-4615-94B4-423D51307594}" srcOrd="0" destOrd="0" presId="urn:microsoft.com/office/officeart/2005/8/layout/cycle5"/>
    <dgm:cxn modelId="{CBE188C7-98E7-4A07-BA19-89799D028FCC}" type="presOf" srcId="{A2446571-F531-4CF3-B0D7-31773306FF17}" destId="{E68C078A-7ED5-46E6-943C-BEFC8D506D07}" srcOrd="0" destOrd="0" presId="urn:microsoft.com/office/officeart/2005/8/layout/cycle5"/>
    <dgm:cxn modelId="{D3B42AD8-B5AB-4199-B68D-50BDDCD88D28}" type="presOf" srcId="{5C504538-5B3F-4AD1-80C1-5004CC741961}" destId="{74E0FBC6-5C19-4578-AEA5-5317895D18C0}" srcOrd="0" destOrd="0" presId="urn:microsoft.com/office/officeart/2005/8/layout/cycle5"/>
    <dgm:cxn modelId="{0F8A5BF6-36C7-426A-B141-0ED92F42DE84}" type="presOf" srcId="{EC4EF804-3CD7-4EE4-871F-7C9AFEE71B86}" destId="{BF0D60B4-5DFD-4538-A146-DA1A500DB946}" srcOrd="0" destOrd="0" presId="urn:microsoft.com/office/officeart/2005/8/layout/cycle5"/>
    <dgm:cxn modelId="{9EB214FD-DFFE-45E5-B9EE-C3FCE6559E69}" type="presOf" srcId="{F9BE1A09-03DD-4A46-BAFC-42E7436FDE59}" destId="{E1602AF1-A411-4F43-93BB-C134F8F73100}" srcOrd="0" destOrd="0" presId="urn:microsoft.com/office/officeart/2005/8/layout/cycle5"/>
    <dgm:cxn modelId="{45E6ACD4-C31C-479B-9E1C-75D65CCE8789}" type="presParOf" srcId="{74E0FBC6-5C19-4578-AEA5-5317895D18C0}" destId="{018A2544-691C-4AEF-B4B6-B40F2A0F71B6}" srcOrd="0" destOrd="0" presId="urn:microsoft.com/office/officeart/2005/8/layout/cycle5"/>
    <dgm:cxn modelId="{68ED4330-DFFA-41EF-8A46-37CFAC682A0E}" type="presParOf" srcId="{74E0FBC6-5C19-4578-AEA5-5317895D18C0}" destId="{D48CB056-492E-4D0A-A122-6E6FA4507066}" srcOrd="1" destOrd="0" presId="urn:microsoft.com/office/officeart/2005/8/layout/cycle5"/>
    <dgm:cxn modelId="{A8C067E0-EBF4-4933-B695-22CB2EBD82B0}" type="presParOf" srcId="{74E0FBC6-5C19-4578-AEA5-5317895D18C0}" destId="{C877692D-B656-4B65-B19F-10DAD4FCB6C2}" srcOrd="2" destOrd="0" presId="urn:microsoft.com/office/officeart/2005/8/layout/cycle5"/>
    <dgm:cxn modelId="{263F6AF9-75EE-4FE7-8D2A-E0B859A84BBC}" type="presParOf" srcId="{74E0FBC6-5C19-4578-AEA5-5317895D18C0}" destId="{BF0D60B4-5DFD-4538-A146-DA1A500DB946}" srcOrd="3" destOrd="0" presId="urn:microsoft.com/office/officeart/2005/8/layout/cycle5"/>
    <dgm:cxn modelId="{A1A8CA06-5556-47AB-AB93-E4A4BFDEEEDE}" type="presParOf" srcId="{74E0FBC6-5C19-4578-AEA5-5317895D18C0}" destId="{5E1A7E95-5FCF-466E-8031-BA2ABA784ACB}" srcOrd="4" destOrd="0" presId="urn:microsoft.com/office/officeart/2005/8/layout/cycle5"/>
    <dgm:cxn modelId="{2874344D-0629-4D69-92BA-310414DCBEC2}" type="presParOf" srcId="{74E0FBC6-5C19-4578-AEA5-5317895D18C0}" destId="{921E2165-51EE-4615-94B4-423D51307594}" srcOrd="5" destOrd="0" presId="urn:microsoft.com/office/officeart/2005/8/layout/cycle5"/>
    <dgm:cxn modelId="{55CA7130-EE63-454F-814E-6DB8C26161B8}" type="presParOf" srcId="{74E0FBC6-5C19-4578-AEA5-5317895D18C0}" destId="{E1602AF1-A411-4F43-93BB-C134F8F73100}" srcOrd="6" destOrd="0" presId="urn:microsoft.com/office/officeart/2005/8/layout/cycle5"/>
    <dgm:cxn modelId="{66B08314-04BE-49B2-BD18-BC8F74E106AC}" type="presParOf" srcId="{74E0FBC6-5C19-4578-AEA5-5317895D18C0}" destId="{B76E47E8-0A11-492E-A585-401EA4E8F315}" srcOrd="7" destOrd="0" presId="urn:microsoft.com/office/officeart/2005/8/layout/cycle5"/>
    <dgm:cxn modelId="{58BC24ED-8047-4379-B7B0-D7C8ED9029E0}" type="presParOf" srcId="{74E0FBC6-5C19-4578-AEA5-5317895D18C0}" destId="{E68C078A-7ED5-46E6-943C-BEFC8D506D07}" srcOrd="8" destOrd="0" presId="urn:microsoft.com/office/officeart/2005/8/layout/cycle5"/>
    <dgm:cxn modelId="{79FDDE98-38FF-4563-B6D4-253E9F4DC14D}" type="presParOf" srcId="{74E0FBC6-5C19-4578-AEA5-5317895D18C0}" destId="{EEE8C9BF-B5DE-4139-B8CA-2DDEABAFB6A5}" srcOrd="9" destOrd="0" presId="urn:microsoft.com/office/officeart/2005/8/layout/cycle5"/>
    <dgm:cxn modelId="{449C3473-E05F-4B59-AC7F-DB8EFC42B032}" type="presParOf" srcId="{74E0FBC6-5C19-4578-AEA5-5317895D18C0}" destId="{06FBBDB5-82F1-49E6-BCE1-B552FB8E9733}" srcOrd="10" destOrd="0" presId="urn:microsoft.com/office/officeart/2005/8/layout/cycle5"/>
    <dgm:cxn modelId="{1271A0CB-830B-4894-B791-D3304BEDE086}" type="presParOf" srcId="{74E0FBC6-5C19-4578-AEA5-5317895D18C0}" destId="{62D5F632-5642-472D-B50C-46178115DF22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A2544-691C-4AEF-B4B6-B40F2A0F71B6}">
      <dsp:nvSpPr>
        <dsp:cNvPr id="0" name=""/>
        <dsp:cNvSpPr/>
      </dsp:nvSpPr>
      <dsp:spPr>
        <a:xfrm>
          <a:off x="2162579" y="0"/>
          <a:ext cx="1387605" cy="90194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GOALS</a:t>
          </a:r>
        </a:p>
      </dsp:txBody>
      <dsp:txXfrm>
        <a:off x="2206608" y="44029"/>
        <a:ext cx="1299547" cy="813885"/>
      </dsp:txXfrm>
    </dsp:sp>
    <dsp:sp modelId="{C877692D-B656-4B65-B19F-10DAD4FCB6C2}">
      <dsp:nvSpPr>
        <dsp:cNvPr id="0" name=""/>
        <dsp:cNvSpPr/>
      </dsp:nvSpPr>
      <dsp:spPr>
        <a:xfrm>
          <a:off x="1360140" y="450552"/>
          <a:ext cx="2979481" cy="2979481"/>
        </a:xfrm>
        <a:custGeom>
          <a:avLst/>
          <a:gdLst/>
          <a:ahLst/>
          <a:cxnLst/>
          <a:rect l="0" t="0" r="0" b="0"/>
          <a:pathLst>
            <a:path>
              <a:moveTo>
                <a:pt x="2380035" y="295293"/>
              </a:moveTo>
              <a:arcTo wR="1489740" hR="1489740" stAng="18401965" swAng="162490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0D60B4-5DFD-4538-A146-DA1A500DB946}">
      <dsp:nvSpPr>
        <dsp:cNvPr id="0" name=""/>
        <dsp:cNvSpPr/>
      </dsp:nvSpPr>
      <dsp:spPr>
        <a:xfrm>
          <a:off x="3646304" y="1490852"/>
          <a:ext cx="1387605" cy="90194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FUNCTIONALITY</a:t>
          </a:r>
        </a:p>
      </dsp:txBody>
      <dsp:txXfrm>
        <a:off x="3690333" y="1534881"/>
        <a:ext cx="1299547" cy="813885"/>
      </dsp:txXfrm>
    </dsp:sp>
    <dsp:sp modelId="{921E2165-51EE-4615-94B4-423D51307594}">
      <dsp:nvSpPr>
        <dsp:cNvPr id="0" name=""/>
        <dsp:cNvSpPr/>
      </dsp:nvSpPr>
      <dsp:spPr>
        <a:xfrm>
          <a:off x="1360625" y="452083"/>
          <a:ext cx="2979481" cy="2979481"/>
        </a:xfrm>
        <a:custGeom>
          <a:avLst/>
          <a:gdLst/>
          <a:ahLst/>
          <a:cxnLst/>
          <a:rect l="0" t="0" r="0" b="0"/>
          <a:pathLst>
            <a:path>
              <a:moveTo>
                <a:pt x="2825025" y="2150304"/>
              </a:moveTo>
              <a:arcTo wR="1489740" hR="1489740" stAng="1579293" swAng="163326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602AF1-A411-4F43-93BB-C134F8F73100}">
      <dsp:nvSpPr>
        <dsp:cNvPr id="0" name=""/>
        <dsp:cNvSpPr/>
      </dsp:nvSpPr>
      <dsp:spPr>
        <a:xfrm>
          <a:off x="2156563" y="2980593"/>
          <a:ext cx="1387605" cy="90194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DEVELOP</a:t>
          </a:r>
        </a:p>
      </dsp:txBody>
      <dsp:txXfrm>
        <a:off x="2200592" y="3024622"/>
        <a:ext cx="1299547" cy="813885"/>
      </dsp:txXfrm>
    </dsp:sp>
    <dsp:sp modelId="{E68C078A-7ED5-46E6-943C-BEFC8D506D07}">
      <dsp:nvSpPr>
        <dsp:cNvPr id="0" name=""/>
        <dsp:cNvSpPr/>
      </dsp:nvSpPr>
      <dsp:spPr>
        <a:xfrm>
          <a:off x="1360625" y="452083"/>
          <a:ext cx="2979481" cy="2979481"/>
        </a:xfrm>
        <a:custGeom>
          <a:avLst/>
          <a:gdLst/>
          <a:ahLst/>
          <a:cxnLst/>
          <a:rect l="0" t="0" r="0" b="0"/>
          <a:pathLst>
            <a:path>
              <a:moveTo>
                <a:pt x="604498" y="2687937"/>
              </a:moveTo>
              <a:arcTo wR="1489740" hR="1489740" stAng="7587447" swAng="163326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E8C9BF-B5DE-4139-B8CA-2DDEABAFB6A5}">
      <dsp:nvSpPr>
        <dsp:cNvPr id="0" name=""/>
        <dsp:cNvSpPr/>
      </dsp:nvSpPr>
      <dsp:spPr>
        <a:xfrm>
          <a:off x="666822" y="1490852"/>
          <a:ext cx="1387605" cy="90194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EVALUATE</a:t>
          </a:r>
        </a:p>
      </dsp:txBody>
      <dsp:txXfrm>
        <a:off x="710851" y="1534881"/>
        <a:ext cx="1299547" cy="813885"/>
      </dsp:txXfrm>
    </dsp:sp>
    <dsp:sp modelId="{62D5F632-5642-472D-B50C-46178115DF22}">
      <dsp:nvSpPr>
        <dsp:cNvPr id="0" name=""/>
        <dsp:cNvSpPr/>
      </dsp:nvSpPr>
      <dsp:spPr>
        <a:xfrm>
          <a:off x="1361106" y="450566"/>
          <a:ext cx="2979481" cy="2979481"/>
        </a:xfrm>
        <a:custGeom>
          <a:avLst/>
          <a:gdLst/>
          <a:ahLst/>
          <a:cxnLst/>
          <a:rect l="0" t="0" r="0" b="0"/>
          <a:pathLst>
            <a:path>
              <a:moveTo>
                <a:pt x="154393" y="829304"/>
              </a:moveTo>
              <a:arcTo wR="1489740" hR="1489740" stAng="12378966" swAng="164465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BEF9D2-E971-5028-AF7C-8A8FEF2FF27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7C4391-785D-AC85-8D7A-0CEFD7C3E1D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C01692-F7F8-471F-8F61-BE262C3E4617}" type="datetime1">
              <a:rPr lang="en-US" smtClean="0"/>
              <a:t>5/15/2022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E48D49-0737-0181-9DA0-5B7C807945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PRIO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80CC1-E637-4131-D554-AAA3CA577BD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B0972-2FAB-4CBF-9207-3E91CEAAE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78894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F5F784-2197-4153-8F03-4A3EA92B3B8E}" type="datetime1">
              <a:rPr lang="en-US" smtClean="0"/>
              <a:t>5/15/2022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PRIO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1"/>
            <a:ext cx="6272784" cy="1606954"/>
          </a:xfrm>
        </p:spPr>
        <p:txBody>
          <a:bodyPr/>
          <a:lstStyle/>
          <a:p>
            <a:r>
              <a:rPr lang="en-US" sz="5400" spc="400" dirty="0">
                <a:solidFill>
                  <a:schemeClr val="bg1"/>
                </a:solidFill>
              </a:rPr>
              <a:t>Intruder alert System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8448" y="3428999"/>
            <a:ext cx="9436608" cy="325989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Group Name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Flamingo 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Group Members: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Asmaul Husna Rima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ID: 182002003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MD Shahrior Shawon Prio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ID: 192002032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Jerin Joti Alamgir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ID: 182002063</a:t>
            </a:r>
          </a:p>
          <a:p>
            <a:endParaRPr lang="en-US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D1D6E6F-E6D0-8080-88D3-DF369A109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867" y="2367419"/>
            <a:ext cx="1724266" cy="8954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56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DEMO OF THE PROTOTYPE</a:t>
            </a:r>
            <a:br>
              <a:rPr lang="en-US" sz="56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56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cont.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5350213"/>
            <a:ext cx="4412417" cy="1031537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3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SIGN-UP/ENQUIRY</a:t>
            </a:r>
          </a:p>
        </p:txBody>
      </p:sp>
      <p:sp>
        <p:nvSpPr>
          <p:cNvPr id="21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D48557F-C1E8-6B2F-93F7-81AA1B3290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5627707" y="1589368"/>
            <a:ext cx="6346329" cy="4792382"/>
          </a:xfrm>
          <a:prstGeom prst="rect">
            <a:avLst/>
          </a:prstGeom>
        </p:spPr>
      </p:pic>
      <p:sp>
        <p:nvSpPr>
          <p:cNvPr id="25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2BBA10-C163-598A-9469-217B7BF33735}"/>
              </a:ext>
            </a:extLst>
          </p:cNvPr>
          <p:cNvSpPr txBox="1"/>
          <p:nvPr/>
        </p:nvSpPr>
        <p:spPr>
          <a:xfrm>
            <a:off x="11512034" y="6477402"/>
            <a:ext cx="11054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D5E944-996B-2709-32AD-A4EE163909C3}"/>
              </a:ext>
            </a:extLst>
          </p:cNvPr>
          <p:cNvSpPr txBox="1"/>
          <p:nvPr/>
        </p:nvSpPr>
        <p:spPr>
          <a:xfrm>
            <a:off x="11066662" y="190941"/>
            <a:ext cx="14999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13/05/2022</a:t>
            </a:r>
          </a:p>
        </p:txBody>
      </p:sp>
    </p:spTree>
    <p:extLst>
      <p:ext uri="{BB962C8B-B14F-4D97-AF65-F5344CB8AC3E}">
        <p14:creationId xmlns:p14="http://schemas.microsoft.com/office/powerpoint/2010/main" val="2575740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56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DEMO OF THE PROTOTYPE</a:t>
            </a:r>
            <a:br>
              <a:rPr lang="en-US" sz="56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56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cont.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5350213"/>
            <a:ext cx="4412417" cy="1031537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3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ABOUT US</a:t>
            </a:r>
          </a:p>
        </p:txBody>
      </p:sp>
      <p:sp>
        <p:nvSpPr>
          <p:cNvPr id="21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D48557F-C1E8-6B2F-93F7-81AA1B3290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5646497" y="1598246"/>
            <a:ext cx="6346329" cy="4792382"/>
          </a:xfrm>
          <a:prstGeom prst="rect">
            <a:avLst/>
          </a:prstGeom>
        </p:spPr>
      </p:pic>
      <p:sp>
        <p:nvSpPr>
          <p:cNvPr id="25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76F109-0469-D1ED-0106-7E7D24C86FA5}"/>
              </a:ext>
            </a:extLst>
          </p:cNvPr>
          <p:cNvSpPr txBox="1"/>
          <p:nvPr/>
        </p:nvSpPr>
        <p:spPr>
          <a:xfrm>
            <a:off x="11066662" y="190941"/>
            <a:ext cx="14999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13/05/2022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987487-6561-33F0-7B0C-F0981E36DF84}"/>
              </a:ext>
            </a:extLst>
          </p:cNvPr>
          <p:cNvSpPr txBox="1"/>
          <p:nvPr/>
        </p:nvSpPr>
        <p:spPr>
          <a:xfrm>
            <a:off x="11512034" y="6477402"/>
            <a:ext cx="11054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291942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0937"/>
            <a:ext cx="10446163" cy="1239751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FEEDBACK AND EVALUATION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800" y="1681163"/>
            <a:ext cx="2834640" cy="4983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FEEDBACK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800" y="2505075"/>
            <a:ext cx="9474896" cy="328195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sz="2000" dirty="0"/>
              <a:t> When we presented our demo on the online platform Figma, the prototype got well response from the audience</a:t>
            </a:r>
            <a:r>
              <a:rPr lang="en-US" dirty="0"/>
              <a:t>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000" dirty="0"/>
              <a:t> </a:t>
            </a:r>
            <a:r>
              <a:rPr lang="en-US" dirty="0"/>
              <a:t>The</a:t>
            </a:r>
            <a:r>
              <a:rPr lang="en-US" sz="2000" dirty="0"/>
              <a:t> evaluation criteria were fulfilled</a:t>
            </a:r>
            <a:r>
              <a:rPr lang="en-US" dirty="0"/>
              <a:t>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/>
              <a:t> We got one suggestion from the audience and which we really appreciate in order to make our services more perfect.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/>
              <a:t> From the audience, one of them suggested, if any camera is not working or got any technical issue, the system will notify the authority and the support team immediately.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/>
              <a:t> This is an important suggestion, and we will implement it ASAP.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1C75E8-0B63-0104-A5BA-2DBE3B163462}"/>
              </a:ext>
            </a:extLst>
          </p:cNvPr>
          <p:cNvSpPr txBox="1"/>
          <p:nvPr/>
        </p:nvSpPr>
        <p:spPr>
          <a:xfrm>
            <a:off x="11512034" y="6477402"/>
            <a:ext cx="11054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5F0F6C-D1E7-553F-78D4-DC6E8D6CB2A4}"/>
              </a:ext>
            </a:extLst>
          </p:cNvPr>
          <p:cNvSpPr txBox="1"/>
          <p:nvPr/>
        </p:nvSpPr>
        <p:spPr>
          <a:xfrm>
            <a:off x="11066662" y="190941"/>
            <a:ext cx="14999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13/05/2022</a:t>
            </a:r>
          </a:p>
        </p:txBody>
      </p:sp>
    </p:spTree>
    <p:extLst>
      <p:ext uri="{BB962C8B-B14F-4D97-AF65-F5344CB8AC3E}">
        <p14:creationId xmlns:p14="http://schemas.microsoft.com/office/powerpoint/2010/main" val="1403455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7124" y="220091"/>
            <a:ext cx="1275212" cy="365125"/>
          </a:xfrm>
        </p:spPr>
        <p:txBody>
          <a:bodyPr/>
          <a:lstStyle/>
          <a:p>
            <a:r>
              <a:rPr lang="en-US" dirty="0"/>
              <a:t>13/05/2022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6263" y="6238713"/>
            <a:ext cx="518786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" name="Picture Placeholder 8" descr="mountains at sunset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41" b="41"/>
          <a:stretch/>
        </p:blipFill>
        <p:spPr>
          <a:xfrm>
            <a:off x="1449289" y="547907"/>
            <a:ext cx="1952279" cy="1952279"/>
          </a:xfrm>
        </p:spPr>
      </p:pic>
      <p:pic>
        <p:nvPicPr>
          <p:cNvPr id="11" name="Picture Placeholder 10" descr="mountains at sunset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347" b="347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ANY QUESTIONS?</a:t>
            </a:r>
          </a:p>
        </p:txBody>
      </p:sp>
      <p:pic>
        <p:nvPicPr>
          <p:cNvPr id="15" name="Picture Placeholder 14" descr="mountains under near dusk sky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16" r="16"/>
          <a:stretch/>
        </p:blipFill>
        <p:spPr/>
      </p:pic>
      <p:pic>
        <p:nvPicPr>
          <p:cNvPr id="13" name="Picture Placeholder 12" descr="mountains under the night sky just before dawn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CONTEXT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tx1"/>
                </a:solidFill>
              </a:rPr>
              <a:t>Prototype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tx1"/>
                </a:solidFill>
              </a:rPr>
              <a:t>Our goals of </a:t>
            </a:r>
            <a:r>
              <a:rPr lang="en-US" b="1" dirty="0">
                <a:solidFill>
                  <a:schemeClr val="tx1"/>
                </a:solidFill>
              </a:rPr>
              <a:t>flamingo security p</a:t>
            </a:r>
            <a:r>
              <a:rPr lang="en-US" sz="1800" b="1" dirty="0">
                <a:solidFill>
                  <a:schemeClr val="tx1"/>
                </a:solidFill>
              </a:rPr>
              <a:t>rototyping.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</a:rPr>
              <a:t>Our journey to the prototyping process.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</a:rPr>
              <a:t>A rough sketch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</a:rPr>
              <a:t>Tools and techniques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</a:rPr>
              <a:t>The demo of the prototype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</a:rPr>
              <a:t>Feedback and evaluation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</a:rPr>
              <a:t>Conclusion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 algn="r">
              <a:buFont typeface="Wingdings" panose="05000000000000000000" pitchFamily="2" charset="2"/>
              <a:buChar char="q"/>
            </a:pPr>
            <a:endParaRPr lang="en-US" sz="1800" dirty="0">
              <a:solidFill>
                <a:schemeClr val="bg1"/>
              </a:solidFill>
            </a:endParaRPr>
          </a:p>
          <a:p>
            <a:pPr marL="285750" indent="-285750" algn="r">
              <a:buFont typeface="Wingdings" panose="05000000000000000000" pitchFamily="2" charset="2"/>
              <a:buChar char="q"/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6" name="Picture Placeholder 5" descr="mountains at sunset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/>
          <a:stretch/>
        </p:blipFill>
        <p:spPr/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75781" y="320040"/>
            <a:ext cx="1496109" cy="3408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13/05/2022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5340" y="6151098"/>
            <a:ext cx="316992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86917"/>
            <a:ext cx="6190488" cy="152768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PROTOTYPE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dirty="0"/>
              <a:t>A limited representation of a design that allows users to interact with it and to explore its suitability.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dirty="0"/>
              <a:t>Allows stakeholders to interact with the envisioned product, gain some experience of using and explore imagined uses.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dirty="0"/>
              <a:t>Production of an intermediary product to be used as a basis for testing.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2000" r="22000"/>
          <a:stretch/>
        </p:blipFill>
        <p:spPr>
          <a:xfrm>
            <a:off x="7451965" y="1665520"/>
            <a:ext cx="4266960" cy="4266968"/>
          </a:xfr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33031" y="136525"/>
            <a:ext cx="1441537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13/05/2022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9673ED-3DF7-18B7-22E9-CE0DA3F96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76" y="1336390"/>
            <a:ext cx="6190412" cy="11829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OUR GOALS OF PROTOTYPING</a:t>
            </a:r>
            <a:b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2" name="!!Straight Connector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E6B29D-EBF6-B670-20F3-1AA985874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776" y="2829330"/>
            <a:ext cx="6190412" cy="33444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Prototyping enables evaluation, happens throughout.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Exploring requirements.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Market analysis, participatory design.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Choosing among alternatives.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 Risky or critical features, go/no-go decisions.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 As early as possible, try out ideas with target users.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Evaluate our development.</a:t>
            </a:r>
          </a:p>
        </p:txBody>
      </p:sp>
      <p:pic>
        <p:nvPicPr>
          <p:cNvPr id="13" name="Picture Placeholder 12" descr="A picture containing icon&#10;&#10;Description automatically generated">
            <a:extLst>
              <a:ext uri="{FF2B5EF4-FFF2-40B4-BE49-F238E27FC236}">
                <a16:creationId xmlns:a16="http://schemas.microsoft.com/office/drawing/2014/main" id="{987CABF3-A82F-14CF-5E28-D94DEB38E76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9018" r="34731" b="-2"/>
          <a:stretch/>
        </p:blipFill>
        <p:spPr>
          <a:xfrm>
            <a:off x="7451965" y="1665519"/>
            <a:ext cx="4267645" cy="4267645"/>
          </a:xfrm>
          <a:custGeom>
            <a:avLst/>
            <a:gdLst/>
            <a:ahLst/>
            <a:cxnLst/>
            <a:rect l="l" t="t" r="r" b="b"/>
            <a:pathLst>
              <a:path w="2457864" h="2457864">
                <a:moveTo>
                  <a:pt x="1228932" y="0"/>
                </a:moveTo>
                <a:cubicBezTo>
                  <a:pt x="1907652" y="0"/>
                  <a:pt x="2457864" y="550212"/>
                  <a:pt x="2457864" y="1228932"/>
                </a:cubicBezTo>
                <a:cubicBezTo>
                  <a:pt x="2457864" y="1907652"/>
                  <a:pt x="1907652" y="2457864"/>
                  <a:pt x="1228932" y="2457864"/>
                </a:cubicBezTo>
                <a:cubicBezTo>
                  <a:pt x="550212" y="2457864"/>
                  <a:pt x="0" y="1907652"/>
                  <a:pt x="0" y="1228932"/>
                </a:cubicBezTo>
                <a:cubicBezTo>
                  <a:pt x="0" y="550212"/>
                  <a:pt x="550212" y="0"/>
                  <a:pt x="1228932" y="0"/>
                </a:cubicBezTo>
                <a:close/>
              </a:path>
            </a:pathLst>
          </a:custGeom>
        </p:spPr>
      </p:pic>
      <p:sp>
        <p:nvSpPr>
          <p:cNvPr id="24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B23249-1620-B0C8-7022-B368756F5C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53647" y="174249"/>
            <a:ext cx="116596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13/05/2022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39C23E-5E8C-56F2-1586-C60D72304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7159" y="6338301"/>
            <a:ext cx="24548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005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OUR JOURNEY TO THE PROTOTYPING PROCESS</a:t>
            </a:r>
            <a:br>
              <a:rPr lang="en-GB" dirty="0"/>
            </a:br>
            <a:endParaRPr lang="en-US" dirty="0"/>
          </a:p>
        </p:txBody>
      </p:sp>
      <p:pic>
        <p:nvPicPr>
          <p:cNvPr id="8" name="Picture Placeholder 7" descr="mountains at sunset">
            <a:extLst>
              <a:ext uri="{FF2B5EF4-FFF2-40B4-BE49-F238E27FC236}">
                <a16:creationId xmlns:a16="http://schemas.microsoft.com/office/drawing/2014/main" id="{8DD372BB-220C-48D2-B19A-562BE88C21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/>
          <a:stretch/>
        </p:blipFill>
        <p:spPr/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051B57B-186C-AF1C-D61E-62F2ADF9E4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7116962"/>
              </p:ext>
            </p:extLst>
          </p:nvPr>
        </p:nvGraphicFramePr>
        <p:xfrm>
          <a:off x="-142421" y="1192563"/>
          <a:ext cx="5700733" cy="3883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17EEE34-F1C4-FDC5-146B-D0B1C45075A6}"/>
              </a:ext>
            </a:extLst>
          </p:cNvPr>
          <p:cNvSpPr txBox="1"/>
          <p:nvPr/>
        </p:nvSpPr>
        <p:spPr>
          <a:xfrm>
            <a:off x="10652342" y="187756"/>
            <a:ext cx="14029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13/05/2022</a:t>
            </a:r>
          </a:p>
        </p:txBody>
      </p:sp>
    </p:spTree>
    <p:extLst>
      <p:ext uri="{BB962C8B-B14F-4D97-AF65-F5344CB8AC3E}">
        <p14:creationId xmlns:p14="http://schemas.microsoft.com/office/powerpoint/2010/main" val="3561473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ROUGH SKETCH</a:t>
            </a:r>
            <a:br>
              <a:rPr lang="en-GB" dirty="0"/>
            </a:br>
            <a:br>
              <a:rPr lang="en-GB" dirty="0"/>
            </a:br>
            <a:endParaRPr lang="en-US" dirty="0"/>
          </a:p>
        </p:txBody>
      </p:sp>
      <p:pic>
        <p:nvPicPr>
          <p:cNvPr id="8" name="Picture Placeholder 7" descr="mountains at sunset">
            <a:extLst>
              <a:ext uri="{FF2B5EF4-FFF2-40B4-BE49-F238E27FC236}">
                <a16:creationId xmlns:a16="http://schemas.microsoft.com/office/drawing/2014/main" id="{8DD372BB-220C-48D2-B19A-562BE88C21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/>
          <a:stretch/>
        </p:blipFill>
        <p:spPr/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820844-1223-9688-7191-9C98AF96F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15" y="301751"/>
            <a:ext cx="5221224" cy="626363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11A517-BBC9-03B5-247A-6CA777DD783D}"/>
              </a:ext>
            </a:extLst>
          </p:cNvPr>
          <p:cNvSpPr txBox="1"/>
          <p:nvPr/>
        </p:nvSpPr>
        <p:spPr>
          <a:xfrm>
            <a:off x="10826496" y="301751"/>
            <a:ext cx="13747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13/05/2022</a:t>
            </a:r>
          </a:p>
        </p:txBody>
      </p:sp>
    </p:spTree>
    <p:extLst>
      <p:ext uri="{BB962C8B-B14F-4D97-AF65-F5344CB8AC3E}">
        <p14:creationId xmlns:p14="http://schemas.microsoft.com/office/powerpoint/2010/main" val="3175506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Placeholder 7" descr="Logo, company name&#10;&#10;Description automatically generated">
            <a:extLst>
              <a:ext uri="{FF2B5EF4-FFF2-40B4-BE49-F238E27FC236}">
                <a16:creationId xmlns:a16="http://schemas.microsoft.com/office/drawing/2014/main" id="{DD3E4AC0-F7A8-1D45-3BBF-522EBB59B06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3134" r="4868" b="1"/>
          <a:stretch/>
        </p:blipFill>
        <p:spPr>
          <a:xfrm>
            <a:off x="23" y="-8335"/>
            <a:ext cx="12191977" cy="685802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FCAE74-D260-6CBB-6394-25B6716E8D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40518" y="357251"/>
            <a:ext cx="5452529" cy="179910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6000" b="1" i="0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TOOLS AND TECHNIQUES</a:t>
            </a:r>
            <a:br>
              <a:rPr lang="en-US" sz="60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6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A9C9B-567A-DEE1-B911-8310B7D392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70165" y="4625087"/>
            <a:ext cx="5449479" cy="1693099"/>
          </a:xfr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marL="342900" indent="-342900" algn="just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sz="2400" kern="1200" dirty="0">
                <a:latin typeface="+mn-lt"/>
                <a:ea typeface="+mn-ea"/>
                <a:cs typeface="+mn-cs"/>
              </a:rPr>
              <a:t>We used the online UI/UX designing tool figma.com to create our prototype.</a:t>
            </a:r>
          </a:p>
          <a:p>
            <a:pPr marL="342900" indent="-342900" algn="just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It is easy and available for free use.</a:t>
            </a:r>
            <a:endParaRPr lang="en-US" sz="2400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18220-08A0-B4AB-092F-78F3E3B5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479" y="6135624"/>
            <a:ext cx="40224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825DB3-92BF-2047-2AE5-D4FA2CBE49F3}"/>
              </a:ext>
            </a:extLst>
          </p:cNvPr>
          <p:cNvSpPr txBox="1"/>
          <p:nvPr/>
        </p:nvSpPr>
        <p:spPr>
          <a:xfrm>
            <a:off x="10819644" y="218751"/>
            <a:ext cx="16073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13/05/2022</a:t>
            </a:r>
          </a:p>
        </p:txBody>
      </p:sp>
    </p:spTree>
    <p:extLst>
      <p:ext uri="{BB962C8B-B14F-4D97-AF65-F5344CB8AC3E}">
        <p14:creationId xmlns:p14="http://schemas.microsoft.com/office/powerpoint/2010/main" val="306789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56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DEMO OF THE PROTOTYPE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5350213"/>
            <a:ext cx="4412417" cy="1031537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3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HOMEPAGE</a:t>
            </a:r>
          </a:p>
        </p:txBody>
      </p:sp>
      <p:sp>
        <p:nvSpPr>
          <p:cNvPr id="21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D48557F-C1E8-6B2F-93F7-81AA1B3290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27707" y="1598246"/>
            <a:ext cx="6346329" cy="4775558"/>
          </a:xfrm>
          <a:prstGeom prst="rect">
            <a:avLst/>
          </a:prstGeom>
        </p:spPr>
      </p:pic>
      <p:sp>
        <p:nvSpPr>
          <p:cNvPr id="25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E07DBA-8313-AD1F-1292-DF8F300A0DD5}"/>
              </a:ext>
            </a:extLst>
          </p:cNvPr>
          <p:cNvSpPr txBox="1"/>
          <p:nvPr/>
        </p:nvSpPr>
        <p:spPr>
          <a:xfrm>
            <a:off x="11066662" y="190941"/>
            <a:ext cx="14999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13/05/2022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E237FC-AC06-4815-1FC8-94E863095C48}"/>
              </a:ext>
            </a:extLst>
          </p:cNvPr>
          <p:cNvSpPr txBox="1"/>
          <p:nvPr/>
        </p:nvSpPr>
        <p:spPr>
          <a:xfrm>
            <a:off x="11512034" y="6477402"/>
            <a:ext cx="11054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124766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56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DEMO OF THE PROTOTYPE</a:t>
            </a:r>
            <a:br>
              <a:rPr lang="en-US" sz="56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56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cont.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5350213"/>
            <a:ext cx="4412417" cy="1031537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3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SERVICES</a:t>
            </a:r>
          </a:p>
        </p:txBody>
      </p:sp>
      <p:sp>
        <p:nvSpPr>
          <p:cNvPr id="21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D48557F-C1E8-6B2F-93F7-81AA1B3290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5627707" y="1589368"/>
            <a:ext cx="6346329" cy="4792382"/>
          </a:xfrm>
          <a:prstGeom prst="rect">
            <a:avLst/>
          </a:prstGeom>
        </p:spPr>
      </p:pic>
      <p:sp>
        <p:nvSpPr>
          <p:cNvPr id="25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C7837A-5F59-212F-0848-0DEFF266F9FB}"/>
              </a:ext>
            </a:extLst>
          </p:cNvPr>
          <p:cNvSpPr txBox="1"/>
          <p:nvPr/>
        </p:nvSpPr>
        <p:spPr>
          <a:xfrm>
            <a:off x="11066662" y="190941"/>
            <a:ext cx="14999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13/05/2022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45E061-B120-1140-EC4F-29D2898A6B31}"/>
              </a:ext>
            </a:extLst>
          </p:cNvPr>
          <p:cNvSpPr txBox="1"/>
          <p:nvPr/>
        </p:nvSpPr>
        <p:spPr>
          <a:xfrm>
            <a:off x="11512034" y="6477402"/>
            <a:ext cx="11054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143935634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{90236B48-11C7-42CD-A378-8D51B88E85E3}tf89338750_win32</Template>
  <TotalTime>309</TotalTime>
  <Words>379</Words>
  <Application>Microsoft Office PowerPoint</Application>
  <PresentationFormat>Widescreen</PresentationFormat>
  <Paragraphs>81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Univers</vt:lpstr>
      <vt:lpstr>Wingdings</vt:lpstr>
      <vt:lpstr>GradientUnivers</vt:lpstr>
      <vt:lpstr>Intruder alert System</vt:lpstr>
      <vt:lpstr>CONTEXT</vt:lpstr>
      <vt:lpstr>PROTOTYPE</vt:lpstr>
      <vt:lpstr>OUR GOALS OF PROTOTYPING </vt:lpstr>
      <vt:lpstr>OUR JOURNEY TO THE PROTOTYPING PROCESS </vt:lpstr>
      <vt:lpstr>A ROUGH SKETCH  </vt:lpstr>
      <vt:lpstr>TOOLS AND TECHNIQUES </vt:lpstr>
      <vt:lpstr>THE DEMO OF THE PROTOTYPE</vt:lpstr>
      <vt:lpstr>THE DEMO OF THE PROTOTYPE cont.</vt:lpstr>
      <vt:lpstr>THE DEMO OF THE PROTOTYPE cont.</vt:lpstr>
      <vt:lpstr>THE DEMO OF THE PROTOTYPE cont.</vt:lpstr>
      <vt:lpstr>FEEDBACK AND EVALUATION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Intruder alert System</dc:title>
  <dc:creator>MD SHAHRIOR SHAWON PRIO</dc:creator>
  <cp:lastModifiedBy>MD SHAHRIOR SHAWON PRIO</cp:lastModifiedBy>
  <cp:revision>7</cp:revision>
  <dcterms:created xsi:type="dcterms:W3CDTF">2022-05-14T12:47:40Z</dcterms:created>
  <dcterms:modified xsi:type="dcterms:W3CDTF">2022-05-14T19:22:30Z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